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9194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773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526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7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127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02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6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801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70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ABDC3-07BD-43AF-BC67-CA8A451F9F64}" type="datetimeFigureOut">
              <a:rPr lang="zh-TW" altLang="en-US" smtClean="0"/>
              <a:t>2015/6/4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AC726-36D3-4671-9BDB-6693C54EAB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35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race\Desktop\&#32714;&#37528;%20&#33457;&#34030;&#32291;&#25919;&#24220;&#23560;&#26696;%20&#20809;&#30879;&#36039;&#26009;\&#31684;&#20363;&#21205;&#30059;-&#23481;&#37327;&#33287;&#37325;&#37327;.ex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Grace\Desktop\&#32714;&#37528;%20&#33457;&#34030;&#32291;&#25919;&#24220;&#23560;&#26696;%20&#20809;&#30879;&#36039;&#26009;\&#31684;&#20363;&#21205;&#30059;-&#28369;&#36650;.exe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5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" y="0"/>
            <a:ext cx="9140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07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" y="0"/>
            <a:ext cx="9133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94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小學課程館別總覽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1216" y="4293096"/>
            <a:ext cx="2602632" cy="2232248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國語館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成語故事館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詩詞欣賞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國字辨辨辨</a:t>
            </a:r>
          </a:p>
        </p:txBody>
      </p:sp>
      <p:pic>
        <p:nvPicPr>
          <p:cNvPr id="2050" name="Picture 2" descr="C:\Users\Grace\Desktop\花蓮縣政府專案畫面參考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7" y="1275348"/>
            <a:ext cx="8843687" cy="28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3687316" y="4293096"/>
            <a:ext cx="1769368" cy="22322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自然館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生活館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796136" y="4293096"/>
            <a:ext cx="2981684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全課程搜尋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三字經弟子規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4949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課程選單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模擬圖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388" y="4941168"/>
            <a:ext cx="8142076" cy="1728192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國小課程依照教育部課綱編撰教學動畫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為方便操作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使用，特按照三大出版社課程順序製作選單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點選課程後方的「評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」，可進入測驗練習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C:\Users\Grace\Desktop\選單畫面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3" y="1196752"/>
            <a:ext cx="4824535" cy="362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0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教學動畫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容量與重量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98" name="Picture 2" descr="C:\Users\Grace\Desktop\39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45" y="1412775"/>
            <a:ext cx="6362911" cy="419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1401902" y="5733256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認識容量，並進行容量的直接與間接比較。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認識重量，並進行重量的直接與間接比較。</a:t>
            </a:r>
          </a:p>
        </p:txBody>
      </p:sp>
      <p:sp>
        <p:nvSpPr>
          <p:cNvPr id="4" name="動作按鈕: 影片 3">
            <a:hlinkClick r:id="rId3" action="ppaction://program" highlightClick="1"/>
          </p:cNvPr>
          <p:cNvSpPr/>
          <p:nvPr/>
        </p:nvSpPr>
        <p:spPr>
          <a:xfrm>
            <a:off x="8172400" y="6148754"/>
            <a:ext cx="360040" cy="304582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3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教學動畫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滑輪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C:\Users\Grace\Desktop\42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158" y="1196752"/>
            <a:ext cx="6195684" cy="41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78572" y="5349484"/>
            <a:ext cx="8186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認識定滑輪與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動滑輪，及其在生活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上的應用。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操作定滑輪、動滑輪實驗。</a:t>
            </a:r>
            <a:b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比較定滑輪和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動滑輪的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差異，並認識滑輪工具組的應用。</a:t>
            </a:r>
          </a:p>
        </p:txBody>
      </p:sp>
      <p:sp>
        <p:nvSpPr>
          <p:cNvPr id="3" name="動作按鈕: 影片 2">
            <a:hlinkClick r:id="rId3" action="ppaction://program" highlightClick="1"/>
          </p:cNvPr>
          <p:cNvSpPr/>
          <p:nvPr/>
        </p:nvSpPr>
        <p:spPr>
          <a:xfrm>
            <a:off x="8244408" y="5589240"/>
            <a:ext cx="421021" cy="360408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9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問題回報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模擬圖</a:t>
            </a:r>
            <a:r>
              <a:rPr lang="en-US" altLang="zh-TW" dirty="0" smtClean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6388" y="5301208"/>
            <a:ext cx="8142076" cy="864096"/>
          </a:xfrm>
        </p:spPr>
        <p:txBody>
          <a:bodyPr>
            <a:noAutofit/>
          </a:bodyPr>
          <a:lstStyle/>
          <a:p>
            <a:pPr>
              <a:lnSpc>
                <a:spcPts val="2800"/>
              </a:lnSpc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有疑問或是勘誤時，可點選功能列最左邊的信封圖示，確定送出後將會回報至系統。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C:\Users\Grace\Desktop\問題回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393078"/>
            <a:ext cx="4824535" cy="362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2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143</Words>
  <Application>Microsoft Office PowerPoint</Application>
  <PresentationFormat>如螢幕大小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Office 佈景主題</vt:lpstr>
      <vt:lpstr>PowerPoint 簡報</vt:lpstr>
      <vt:lpstr>PowerPoint 簡報</vt:lpstr>
      <vt:lpstr>PowerPoint 簡報</vt:lpstr>
      <vt:lpstr>小學課程館別總覽</vt:lpstr>
      <vt:lpstr>課程選單(模擬圖)</vt:lpstr>
      <vt:lpstr>教學動畫(容量與重量)</vt:lpstr>
      <vt:lpstr>教學動畫(滑輪)</vt:lpstr>
      <vt:lpstr>問題回報(模擬圖)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Grace</dc:creator>
  <cp:lastModifiedBy>Grace</cp:lastModifiedBy>
  <cp:revision>9</cp:revision>
  <dcterms:created xsi:type="dcterms:W3CDTF">2015-05-29T03:34:03Z</dcterms:created>
  <dcterms:modified xsi:type="dcterms:W3CDTF">2015-06-04T08:24:40Z</dcterms:modified>
</cp:coreProperties>
</file>